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0.png" ContentType="image/png"/>
  <Override PartName="/ppt/media/image19.jpeg" ContentType="image/jpeg"/>
  <Override PartName="/ppt/media/image22.gif" ContentType="image/gif"/>
  <Override PartName="/ppt/media/image18.png" ContentType="image/png"/>
  <Override PartName="/ppt/media/image16.jpeg" ContentType="image/jpeg"/>
  <Override PartName="/ppt/media/image12.png" ContentType="image/png"/>
  <Override PartName="/ppt/media/image15.jpeg" ContentType="image/jpeg"/>
  <Override PartName="/ppt/media/image21.jpeg" ContentType="image/jpeg"/>
  <Override PartName="/ppt/media/image13.png" ContentType="image/png"/>
  <Override PartName="/ppt/media/image14.jpeg" ContentType="image/jpeg"/>
  <Override PartName="/ppt/media/image11.png" ContentType="image/png"/>
  <Override PartName="/ppt/media/image9.png" ContentType="image/png"/>
  <Override PartName="/ppt/media/image8.jpeg" ContentType="image/jpeg"/>
  <Override PartName="/ppt/media/image7.jpeg" ContentType="image/jpeg"/>
  <Override PartName="/ppt/media/image6.png" ContentType="image/png"/>
  <Override PartName="/ppt/media/image5.png" ContentType="image/png"/>
  <Override PartName="/ppt/media/image17.png" ContentType="image/png"/>
  <Override PartName="/ppt/media/image4.jpeg" ContentType="image/jpeg"/>
  <Override PartName="/ppt/media/image3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88825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7720" y="4098240"/>
            <a:ext cx="1051236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476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772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3670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3670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7720" y="365040"/>
            <a:ext cx="1051236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772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476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7720" y="4098240"/>
            <a:ext cx="1051236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7720" y="4098240"/>
            <a:ext cx="1051236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476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772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3670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3670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7720" y="365040"/>
            <a:ext cx="1051236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772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4760" y="409824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4760" y="1825560"/>
            <a:ext cx="513000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7720" y="4098240"/>
            <a:ext cx="1051236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160" y="1122480"/>
            <a:ext cx="914112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 strike="noStrike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523160" y="3602160"/>
            <a:ext cx="914112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ffffff"/>
                </a:solidFill>
                <a:latin typeface="Calibri"/>
              </a:rPr>
              <a:t>Click to edit Master subtitle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7720" y="6356520"/>
            <a:ext cx="274212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</a:rPr>
              <a:t>9/22/15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7400" y="6356520"/>
            <a:ext cx="411336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07960" y="6356520"/>
            <a:ext cx="274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C1EB7A1-0304-4D73-8EE6-8F525D288656}" type="slidenum">
              <a:rPr lang="en-US" sz="1200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7720" y="365040"/>
            <a:ext cx="1051236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7720" y="1825560"/>
            <a:ext cx="10512360" cy="43509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ffffff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ffffff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ffffff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7720" y="6356520"/>
            <a:ext cx="274212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ffffff"/>
                </a:solidFill>
                <a:latin typeface="Calibri"/>
              </a:rPr>
              <a:t>9/22/15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7400" y="6356520"/>
            <a:ext cx="411336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07960" y="6356520"/>
            <a:ext cx="274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0F88148-67B7-4F58-9D8C-0DA03FA6E23B}" type="slidenum">
              <a:rPr lang="en-US" sz="1200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gif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1523160" y="283320"/>
            <a:ext cx="9141120" cy="15778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9600" strike="noStrike">
                <a:solidFill>
                  <a:srgbClr val="000000"/>
                </a:solidFill>
                <a:latin typeface="Comic Sans MS"/>
              </a:rPr>
              <a:t>Geo-Seek.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2106000" y="2011680"/>
            <a:ext cx="8226720" cy="1188720"/>
          </a:xfrm>
          <a:prstGeom prst="rect">
            <a:avLst/>
          </a:prstGeom>
          <a:solidFill>
            <a:srgbClr val="b2b2b2">
              <a:alpha val="53000"/>
            </a:srgbClr>
          </a:solidFill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Calibri"/>
              </a:rPr>
              <a:t>By: Bryan Bradley, Jonathan Green, Alexa LaMontagne, Andy Santiago</a:t>
            </a:r>
            <a:endParaRPr/>
          </a:p>
        </p:txBody>
      </p:sp>
      <p:pic>
        <p:nvPicPr>
          <p:cNvPr id="81" name="Picture 2" descr=""/>
          <p:cNvPicPr/>
          <p:nvPr/>
        </p:nvPicPr>
        <p:blipFill>
          <a:blip r:embed="rId2"/>
          <a:stretch/>
        </p:blipFill>
        <p:spPr>
          <a:xfrm>
            <a:off x="3200400" y="3338640"/>
            <a:ext cx="5767920" cy="3245040"/>
          </a:xfrm>
          <a:prstGeom prst="rect">
            <a:avLst/>
          </a:prstGeom>
          <a:ln>
            <a:noFill/>
          </a:ln>
        </p:spPr>
      </p:pic>
      <p:pic>
        <p:nvPicPr>
          <p:cNvPr id="82" name="Picture 2" descr=""/>
          <p:cNvPicPr/>
          <p:nvPr/>
        </p:nvPicPr>
        <p:blipFill>
          <a:blip r:embed="rId3"/>
          <a:srcRect l="20924" t="9302" r="24169" b="4393"/>
          <a:stretch/>
        </p:blipFill>
        <p:spPr>
          <a:xfrm>
            <a:off x="10149840" y="3020400"/>
            <a:ext cx="813600" cy="1277280"/>
          </a:xfrm>
          <a:prstGeom prst="rect">
            <a:avLst/>
          </a:prstGeom>
          <a:ln>
            <a:noFill/>
          </a:ln>
        </p:spPr>
      </p:pic>
      <p:pic>
        <p:nvPicPr>
          <p:cNvPr id="83" name="Picture 2" descr=""/>
          <p:cNvPicPr/>
          <p:nvPr/>
        </p:nvPicPr>
        <p:blipFill>
          <a:blip r:embed="rId4"/>
          <a:srcRect l="20924" t="9302" r="24169" b="4393"/>
          <a:stretch/>
        </p:blipFill>
        <p:spPr>
          <a:xfrm>
            <a:off x="1371600" y="4392000"/>
            <a:ext cx="813600" cy="1277280"/>
          </a:xfrm>
          <a:prstGeom prst="rect">
            <a:avLst/>
          </a:prstGeom>
          <a:ln>
            <a:noFill/>
          </a:ln>
        </p:spPr>
      </p:pic>
      <p:pic>
        <p:nvPicPr>
          <p:cNvPr id="84" name="Picture 2" descr=""/>
          <p:cNvPicPr/>
          <p:nvPr/>
        </p:nvPicPr>
        <p:blipFill>
          <a:blip r:embed="rId5"/>
          <a:srcRect l="20924" t="9302" r="24169" b="4393"/>
          <a:stretch/>
        </p:blipFill>
        <p:spPr>
          <a:xfrm>
            <a:off x="9966960" y="460080"/>
            <a:ext cx="813600" cy="1277280"/>
          </a:xfrm>
          <a:prstGeom prst="rect">
            <a:avLst/>
          </a:prstGeom>
          <a:ln>
            <a:noFill/>
          </a:ln>
        </p:spPr>
      </p:pic>
      <p:pic>
        <p:nvPicPr>
          <p:cNvPr id="85" name="Picture 2" descr=""/>
          <p:cNvPicPr/>
          <p:nvPr/>
        </p:nvPicPr>
        <p:blipFill>
          <a:blip r:embed="rId6"/>
          <a:srcRect l="20924" t="9302" r="24169" b="4393"/>
          <a:stretch/>
        </p:blipFill>
        <p:spPr>
          <a:xfrm>
            <a:off x="9418320" y="3657600"/>
            <a:ext cx="813600" cy="1277280"/>
          </a:xfrm>
          <a:prstGeom prst="rect">
            <a:avLst/>
          </a:prstGeom>
          <a:ln>
            <a:noFill/>
          </a:ln>
        </p:spPr>
      </p:pic>
      <p:pic>
        <p:nvPicPr>
          <p:cNvPr id="86" name="Picture 2" descr=""/>
          <p:cNvPicPr/>
          <p:nvPr/>
        </p:nvPicPr>
        <p:blipFill>
          <a:blip r:embed="rId7"/>
          <a:srcRect l="20924" t="9302" r="24169" b="4393"/>
          <a:stretch/>
        </p:blipFill>
        <p:spPr>
          <a:xfrm>
            <a:off x="1645920" y="-91440"/>
            <a:ext cx="813600" cy="127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37720" y="365040"/>
            <a:ext cx="105123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Project Overview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837720" y="1645920"/>
            <a:ext cx="6620760" cy="2831400"/>
          </a:xfrm>
          <a:prstGeom prst="rect">
            <a:avLst/>
          </a:prstGeom>
          <a:solidFill>
            <a:srgbClr val="b2b2b2">
              <a:alpha val="53000"/>
            </a:srgbClr>
          </a:solidFill>
          <a:ln>
            <a:noFill/>
          </a:ln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Geo-locational game of hide and seek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Multiple Game Modes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Hide and Seek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Sardine (Possibly)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Assassins (Possibly)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Invite friends to a game session!</a:t>
            </a:r>
            <a:endParaRPr/>
          </a:p>
        </p:txBody>
      </p:sp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837720" y="4657320"/>
            <a:ext cx="6874200" cy="1944360"/>
          </a:xfrm>
          <a:prstGeom prst="rect">
            <a:avLst/>
          </a:prstGeom>
          <a:ln>
            <a:noFill/>
          </a:ln>
        </p:spPr>
      </p:pic>
      <p:pic>
        <p:nvPicPr>
          <p:cNvPr id="90" name="Picture 4" descr=""/>
          <p:cNvPicPr/>
          <p:nvPr/>
        </p:nvPicPr>
        <p:blipFill>
          <a:blip r:embed="rId2"/>
          <a:stretch/>
        </p:blipFill>
        <p:spPr>
          <a:xfrm>
            <a:off x="7901280" y="1690200"/>
            <a:ext cx="3925080" cy="294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7720" y="365040"/>
            <a:ext cx="105123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Geo-Seek Users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1020600" y="1276920"/>
            <a:ext cx="6386040" cy="2655000"/>
          </a:xfrm>
          <a:prstGeom prst="rect">
            <a:avLst/>
          </a:prstGeom>
          <a:solidFill>
            <a:srgbClr val="b2b2b2">
              <a:alpha val="53000"/>
            </a:srgbClr>
          </a:solidFill>
          <a:ln>
            <a:noFill/>
          </a:ln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You!!!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And your friends!!!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Host a game with invites.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Join a friend's game. 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Available on Android </a:t>
            </a:r>
            <a:endParaRPr/>
          </a:p>
        </p:txBody>
      </p:sp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7095600" y="274320"/>
            <a:ext cx="2688480" cy="2689200"/>
          </a:xfrm>
          <a:prstGeom prst="rect">
            <a:avLst/>
          </a:prstGeom>
          <a:ln>
            <a:noFill/>
          </a:ln>
        </p:spPr>
      </p:pic>
      <p:pic>
        <p:nvPicPr>
          <p:cNvPr id="94" name="Picture 2" descr=""/>
          <p:cNvPicPr/>
          <p:nvPr/>
        </p:nvPicPr>
        <p:blipFill>
          <a:blip r:embed="rId2"/>
          <a:stretch/>
        </p:blipFill>
        <p:spPr>
          <a:xfrm>
            <a:off x="4480920" y="2926080"/>
            <a:ext cx="914040" cy="914400"/>
          </a:xfrm>
          <a:prstGeom prst="rect">
            <a:avLst/>
          </a:prstGeom>
          <a:ln>
            <a:noFill/>
          </a:ln>
        </p:spPr>
      </p:pic>
      <p:sp>
        <p:nvSpPr>
          <p:cNvPr id="95" name="CustomShape 3"/>
          <p:cNvSpPr/>
          <p:nvPr/>
        </p:nvSpPr>
        <p:spPr>
          <a:xfrm>
            <a:off x="15516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30744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5"/>
          <p:cNvSpPr/>
          <p:nvPr/>
        </p:nvSpPr>
        <p:spPr>
          <a:xfrm>
            <a:off x="2377440" y="1554480"/>
            <a:ext cx="43891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0080" y="457200"/>
            <a:ext cx="105123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Functional Requirements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746280" y="1554480"/>
            <a:ext cx="6203160" cy="3840480"/>
          </a:xfrm>
          <a:prstGeom prst="rect">
            <a:avLst/>
          </a:prstGeom>
          <a:solidFill>
            <a:srgbClr val="b2b2b2">
              <a:alpha val="53000"/>
            </a:srgbClr>
          </a:solidFill>
          <a:ln>
            <a:noFill/>
          </a:ln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Login with user name and password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Invite Geo-Seek friends to a game session.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MapsView (Google Maps)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Limited number of refreshes 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A timed game session.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GPS tracking of Seeker's </a:t>
            </a:r>
            <a:r>
              <a:rPr b="1" lang="en-US" sz="2400" strike="noStrike">
                <a:solidFill>
                  <a:srgbClr val="000000"/>
                </a:solidFill>
                <a:latin typeface="Calibri"/>
              </a:rPr>
              <a:t>current</a:t>
            </a:r>
            <a:r>
              <a:rPr lang="en-US" sz="2400" strike="noStrike">
                <a:solidFill>
                  <a:srgbClr val="000000"/>
                </a:solidFill>
                <a:latin typeface="Calibri"/>
              </a:rPr>
              <a:t> location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and Hiders' </a:t>
            </a:r>
            <a:r>
              <a:rPr b="1" lang="en-US" sz="2400" strike="noStrike">
                <a:solidFill>
                  <a:srgbClr val="000000"/>
                </a:solidFill>
                <a:latin typeface="Calibri"/>
              </a:rPr>
              <a:t>approximate</a:t>
            </a:r>
            <a:r>
              <a:rPr lang="en-US" sz="2400" strike="noStrike">
                <a:solidFill>
                  <a:srgbClr val="000000"/>
                </a:solidFill>
                <a:latin typeface="Calibri"/>
              </a:rPr>
              <a:t> locations. 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7040880" y="1645920"/>
            <a:ext cx="3803400" cy="2377440"/>
          </a:xfrm>
          <a:prstGeom prst="rect">
            <a:avLst/>
          </a:prstGeom>
          <a:ln>
            <a:noFill/>
          </a:ln>
        </p:spPr>
      </p:pic>
      <p:pic>
        <p:nvPicPr>
          <p:cNvPr id="101" name="Picture 6" descr=""/>
          <p:cNvPicPr/>
          <p:nvPr/>
        </p:nvPicPr>
        <p:blipFill>
          <a:blip r:embed="rId2"/>
          <a:stretch/>
        </p:blipFill>
        <p:spPr>
          <a:xfrm>
            <a:off x="7090920" y="4074480"/>
            <a:ext cx="3881880" cy="214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837720" y="365040"/>
            <a:ext cx="1051236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Database Entities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837720" y="1825560"/>
            <a:ext cx="3277080" cy="3386520"/>
          </a:xfrm>
          <a:prstGeom prst="rect">
            <a:avLst/>
          </a:prstGeom>
          <a:solidFill>
            <a:srgbClr val="b2b2b2">
              <a:alpha val="53000"/>
            </a:srgbClr>
          </a:solidFill>
          <a:ln>
            <a:noFill/>
          </a:ln>
        </p:spPr>
        <p:txBody>
          <a:bodyPr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User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GameSession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Hider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Seeker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Location</a:t>
            </a:r>
            <a:endParaRPr/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Device</a:t>
            </a:r>
            <a:endParaRPr/>
          </a:p>
        </p:txBody>
      </p:sp>
      <p:pic>
        <p:nvPicPr>
          <p:cNvPr id="104" name="Picture 2" descr=""/>
          <p:cNvPicPr/>
          <p:nvPr/>
        </p:nvPicPr>
        <p:blipFill>
          <a:blip r:embed="rId1"/>
          <a:srcRect l="20924" t="9302" r="24169" b="4393"/>
          <a:stretch/>
        </p:blipFill>
        <p:spPr>
          <a:xfrm>
            <a:off x="8869680" y="2743200"/>
            <a:ext cx="994320" cy="156096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6155640" y="2651760"/>
            <a:ext cx="1482120" cy="15688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5025240" y="4754880"/>
            <a:ext cx="2107080" cy="1371600"/>
          </a:xfrm>
          <a:prstGeom prst="rect">
            <a:avLst/>
          </a:prstGeom>
          <a:ln>
            <a:noFill/>
          </a:ln>
        </p:spPr>
      </p:pic>
      <p:sp>
        <p:nvSpPr>
          <p:cNvPr id="107" name="TextShape 3"/>
          <p:cNvSpPr txBox="1"/>
          <p:nvPr/>
        </p:nvSpPr>
        <p:spPr>
          <a:xfrm>
            <a:off x="6155640" y="2420280"/>
            <a:ext cx="90324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Seeker</a:t>
            </a:r>
            <a:endParaRPr/>
          </a:p>
        </p:txBody>
      </p:sp>
      <p:sp>
        <p:nvSpPr>
          <p:cNvPr id="108" name="TextShape 4"/>
          <p:cNvSpPr txBox="1"/>
          <p:nvPr/>
        </p:nvSpPr>
        <p:spPr>
          <a:xfrm>
            <a:off x="8595360" y="2256840"/>
            <a:ext cx="164988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Possible Hider</a:t>
            </a:r>
            <a:endParaRPr/>
          </a:p>
          <a:p>
            <a:pPr algn="ctr"/>
            <a:r>
              <a:rPr lang="en-US">
                <a:latin typeface="Arial"/>
              </a:rPr>
              <a:t>Location</a:t>
            </a:r>
            <a:endParaRPr/>
          </a:p>
        </p:txBody>
      </p:sp>
      <p:sp>
        <p:nvSpPr>
          <p:cNvPr id="109" name="TextShape 5"/>
          <p:cNvSpPr txBox="1"/>
          <p:nvPr/>
        </p:nvSpPr>
        <p:spPr>
          <a:xfrm>
            <a:off x="5394960" y="6072840"/>
            <a:ext cx="142272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Actual Hider</a:t>
            </a:r>
            <a:endParaRPr/>
          </a:p>
          <a:p>
            <a:pPr algn="ctr"/>
            <a:r>
              <a:rPr lang="en-US">
                <a:latin typeface="Arial"/>
              </a:rPr>
              <a:t>Location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Application>LibreOffice/4.4.5.2$Linux_X86_64 LibreOffice_project/40$Build-2</Application>
  <Paragraphs>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2015-09-18T18:00:56Z</dcterms:created>
  <dc:creator>Bradley, Bryan</dc:creator>
  <dc:language>en-US</dc:language>
  <dcterms:modified xsi:type="dcterms:W3CDTF">2015-09-22T00:44:44Z</dcterms:modified>
  <cp:revision>54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